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7FFE7"/>
    <a:srgbClr val="FFFFCC"/>
    <a:srgbClr val="0000CC"/>
    <a:srgbClr val="9900CC"/>
    <a:srgbClr val="CCECFF"/>
    <a:srgbClr val="006600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76" d="100"/>
          <a:sy n="76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花が咲いている植物&#10;&#10;自動的に生成された説明">
            <a:extLst>
              <a:ext uri="{FF2B5EF4-FFF2-40B4-BE49-F238E27FC236}">
                <a16:creationId xmlns:a16="http://schemas.microsoft.com/office/drawing/2014/main" id="{02D0402D-8609-11ED-6611-6B7F09F538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835" y="0"/>
            <a:ext cx="1663165" cy="11049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C66B88-DB0D-4526-B196-27554B11459D}"/>
              </a:ext>
            </a:extLst>
          </p:cNvPr>
          <p:cNvSpPr txBox="1"/>
          <p:nvPr userDrawn="1"/>
        </p:nvSpPr>
        <p:spPr>
          <a:xfrm>
            <a:off x="10509517" y="0"/>
            <a:ext cx="17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200" b="1" baseline="0" dirty="0">
                <a:solidFill>
                  <a:srgbClr val="CCFFFF"/>
                </a:solidFill>
                <a:latin typeface="Century" panose="02040604050505020304" pitchFamily="18" charset="0"/>
              </a:rPr>
              <a:t>WET2023 Online</a:t>
            </a:r>
          </a:p>
          <a:p>
            <a:pPr algn="l"/>
            <a:r>
              <a:rPr kumimoji="1" lang="en-US" altLang="ja-JP" sz="1200" b="1" baseline="0" dirty="0">
                <a:solidFill>
                  <a:srgbClr val="CCFFFF"/>
                </a:solidFill>
                <a:latin typeface="Century" panose="02040604050505020304" pitchFamily="18" charset="0"/>
              </a:rPr>
              <a:t>8-9 July, 2023</a:t>
            </a:r>
          </a:p>
          <a:p>
            <a:pPr algn="l"/>
            <a:r>
              <a:rPr kumimoji="1" lang="en-US" altLang="ja-JP" sz="1200" b="1" baseline="0" dirty="0">
                <a:solidFill>
                  <a:srgbClr val="CCFFFF"/>
                </a:solidFill>
                <a:latin typeface="Century" panose="02040604050505020304" pitchFamily="18" charset="0"/>
              </a:rPr>
              <a:t>JSWE</a:t>
            </a:r>
            <a:endParaRPr kumimoji="1" lang="ja-JP" altLang="en-US" sz="1200" b="1" baseline="0" dirty="0">
              <a:solidFill>
                <a:srgbClr val="CCFFFF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rgbClr val="E7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7856665" y="6613662"/>
            <a:ext cx="4339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b="0" i="0" dirty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Water and Environment Technology Conference Online2023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-38551" y="231925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1A-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lang="ja-JP" altLang="en-US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△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Underscore the presenter’s name.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Lecture number (Gothic, 20 pt.)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font or Gothic style,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A2F9AF-8A45-BA4D-AE66-B9753548067E}"/>
              </a:ext>
            </a:extLst>
          </p:cNvPr>
          <p:cNvSpPr/>
          <p:nvPr/>
        </p:nvSpPr>
        <p:spPr>
          <a:xfrm>
            <a:off x="6096000" y="1203234"/>
            <a:ext cx="58194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poster file:</a:t>
            </a:r>
          </a:p>
          <a:p>
            <a:pPr algn="just">
              <a:spcBef>
                <a:spcPts val="600"/>
              </a:spcBef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 PDF file in one page without narration; within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MB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use the "print" command for converting to a PDF file, and do not set security on PDF.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pdf file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will be uploaded to online poster-viewing system before the conference.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5E95C0-AD33-4D8A-9313-A65700D3E223}"/>
              </a:ext>
            </a:extLst>
          </p:cNvPr>
          <p:cNvSpPr txBox="1"/>
          <p:nvPr/>
        </p:nvSpPr>
        <p:spPr>
          <a:xfrm>
            <a:off x="6096000" y="3388448"/>
            <a:ext cx="586989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r>
              <a:rPr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audio file: </a:t>
            </a:r>
          </a:p>
          <a:p>
            <a:pPr algn="just">
              <a:spcBef>
                <a:spcPts val="600"/>
              </a:spcBef>
            </a:pP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An MP3 format file within 3 minutes; within 3 MB :</a:t>
            </a:r>
          </a:p>
          <a:p>
            <a:pPr algn="l"/>
            <a:r>
              <a:rPr kumimoji="1" lang="en-US" altLang="ja-JP" sz="1400" dirty="0">
                <a:latin typeface="Arial" panose="020B0604020202020204" pitchFamily="34" charset="0"/>
              </a:rPr>
              <a:t>If you submit an audio file in the specified format, it will be posted together with the PDF.</a:t>
            </a:r>
          </a:p>
          <a:p>
            <a:pPr algn="l"/>
            <a:endParaRPr kumimoji="1" lang="en-US" altLang="ja-JP" sz="1400" dirty="0">
              <a:latin typeface="Arial" panose="020B0604020202020204" pitchFamily="34" charset="0"/>
            </a:endParaRPr>
          </a:p>
          <a:p>
            <a:r>
              <a:rPr kumimoji="1" lang="en-US" altLang="ja-JP" sz="1400" dirty="0">
                <a:latin typeface="Arial" panose="020B0604020202020204" pitchFamily="34" charset="0"/>
              </a:rPr>
              <a:t>Audio files that do not follow this format (MP3 format, within 3 minutes, within 3 MB) will not be posted.</a:t>
            </a:r>
          </a:p>
          <a:p>
            <a:pPr algn="l"/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F44E38-5A4E-412A-9E24-0CC42AD7EFE5}"/>
              </a:ext>
            </a:extLst>
          </p:cNvPr>
          <p:cNvSpPr txBox="1"/>
          <p:nvPr/>
        </p:nvSpPr>
        <p:spPr>
          <a:xfrm>
            <a:off x="6096000" y="5447608"/>
            <a:ext cx="5819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June 23, 2023. </a:t>
            </a:r>
            <a:endParaRPr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JSWE-WET secretariat (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wet@jswe.or.jp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“Lecture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name” (e.g., “1A-0-0_TaroMizukan”).</a:t>
            </a:r>
            <a:endParaRPr kumimoji="1" lang="ja-JP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UD Digi Kyokasho N-R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2023-04-21T04:44:13Z</dcterms:modified>
</cp:coreProperties>
</file>